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8" autoAdjust="0"/>
    <p:restoredTop sz="94660"/>
  </p:normalViewPr>
  <p:slideViewPr>
    <p:cSldViewPr>
      <p:cViewPr>
        <p:scale>
          <a:sx n="100" d="100"/>
          <a:sy n="100" d="100"/>
        </p:scale>
        <p:origin x="12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5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8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6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9739-9932-40E2-AEEF-0AA749719D72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0B2E-4C38-4C59-820B-5D11694C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6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Sentence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TOPIC SENTENCE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RESTATE the question into the sentence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u="sng" dirty="0" smtClean="0"/>
              <a:t>The Outsiders</a:t>
            </a:r>
            <a:r>
              <a:rPr lang="en-US" dirty="0" smtClean="0"/>
              <a:t> uses family as a way to show the bonds that friendship has on teenagers”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Detail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USE TRANSITION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“One way that the novel shows the relationship that the boys have is….”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u="sng" dirty="0" smtClean="0"/>
              <a:t>The Outsiders</a:t>
            </a:r>
            <a:r>
              <a:rPr lang="en-US" dirty="0" smtClean="0"/>
              <a:t> (or Hinton) writes, “Johnny wouldn’t know what a family is if it weren’t for us,” 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“The author uses this example to show that Johnny didn’t like his blood family, but he was close to the boys.”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4. DETAIL #2</a:t>
            </a:r>
          </a:p>
          <a:p>
            <a:pPr lvl="1"/>
            <a:r>
              <a:rPr lang="en-US" dirty="0" smtClean="0"/>
              <a:t>Use TRANSITION (Optional)</a:t>
            </a:r>
          </a:p>
          <a:p>
            <a:pPr lvl="2"/>
            <a:r>
              <a:rPr lang="en-US" dirty="0" smtClean="0"/>
              <a:t>“Another way that </a:t>
            </a:r>
            <a:r>
              <a:rPr lang="en-US" u="sng" dirty="0" smtClean="0"/>
              <a:t>The Outsiders</a:t>
            </a:r>
            <a:r>
              <a:rPr lang="en-US" i="1" u="sng" dirty="0" smtClean="0"/>
              <a:t> </a:t>
            </a:r>
            <a:r>
              <a:rPr lang="en-US" dirty="0" smtClean="0"/>
              <a:t>shows family as an important aspect of the book is when Darry doesn’t hesitate to rush to Dally when he is being chased by the cops.”</a:t>
            </a:r>
          </a:p>
          <a:p>
            <a:r>
              <a:rPr lang="en-US" dirty="0" smtClean="0"/>
              <a:t>5. COMMENT #2</a:t>
            </a:r>
          </a:p>
          <a:p>
            <a:pPr lvl="1"/>
            <a:r>
              <a:rPr lang="en-US" dirty="0" smtClean="0"/>
              <a:t>“Even though Dally was in trouble with the law, the boys felt it was their duty to protect them.”</a:t>
            </a:r>
          </a:p>
          <a:p>
            <a:r>
              <a:rPr lang="en-US" dirty="0" smtClean="0"/>
              <a:t>6. DETAIL #3</a:t>
            </a:r>
          </a:p>
          <a:p>
            <a:pPr lvl="1"/>
            <a:r>
              <a:rPr lang="en-US" dirty="0" smtClean="0"/>
              <a:t>(Optional) Transition</a:t>
            </a:r>
          </a:p>
          <a:p>
            <a:pPr lvl="2"/>
            <a:r>
              <a:rPr lang="en-US" dirty="0" smtClean="0"/>
              <a:t>“Finally, </a:t>
            </a:r>
            <a:r>
              <a:rPr lang="en-US" u="sng" dirty="0" smtClean="0"/>
              <a:t>The Outsiders</a:t>
            </a:r>
            <a:r>
              <a:rPr lang="en-US" dirty="0" smtClean="0"/>
              <a:t> uses “family” by showing the pride a group of friends has when others threaten their way of life.”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Sentence 7</a:t>
            </a:r>
          </a:p>
          <a:p>
            <a:pPr lvl="1"/>
            <a:r>
              <a:rPr lang="en-US" dirty="0" smtClean="0"/>
              <a:t>COMMENT #3</a:t>
            </a:r>
          </a:p>
          <a:p>
            <a:pPr lvl="2"/>
            <a:r>
              <a:rPr lang="en-US" dirty="0" smtClean="0"/>
              <a:t>“The Greasers are so protective of each other that they will stop at nothing to hold on to their way of life.”</a:t>
            </a:r>
          </a:p>
          <a:p>
            <a:r>
              <a:rPr lang="en-US" dirty="0" smtClean="0"/>
              <a:t>Sentence 8</a:t>
            </a:r>
          </a:p>
          <a:p>
            <a:pPr lvl="1"/>
            <a:r>
              <a:rPr lang="en-US" dirty="0" smtClean="0"/>
              <a:t>CONCLUSION</a:t>
            </a:r>
          </a:p>
          <a:p>
            <a:pPr lvl="2"/>
            <a:r>
              <a:rPr lang="en-US" dirty="0" smtClean="0"/>
              <a:t>RESTATE THE FIRST SENTENCE</a:t>
            </a:r>
          </a:p>
          <a:p>
            <a:pPr lvl="3"/>
            <a:r>
              <a:rPr lang="en-US" dirty="0" smtClean="0"/>
              <a:t>“Family is an important part of the novel </a:t>
            </a:r>
            <a:r>
              <a:rPr lang="en-US" u="sng" dirty="0" smtClean="0"/>
              <a:t>The Outsiders</a:t>
            </a:r>
            <a:r>
              <a:rPr lang="en-US" dirty="0" smtClean="0"/>
              <a:t> in many ways.”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252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8 Sentence Paragraph</vt:lpstr>
      <vt:lpstr>PowerPoint Presentation</vt:lpstr>
      <vt:lpstr>PowerPoint Presentation</vt:lpstr>
    </vt:vector>
  </TitlesOfParts>
  <Company>Val Verde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spotter</dc:creator>
  <cp:lastModifiedBy>spotter</cp:lastModifiedBy>
  <cp:revision>6</cp:revision>
  <dcterms:created xsi:type="dcterms:W3CDTF">2015-05-15T16:58:26Z</dcterms:created>
  <dcterms:modified xsi:type="dcterms:W3CDTF">2015-05-15T20:47:31Z</dcterms:modified>
</cp:coreProperties>
</file>