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3D48AF-3A92-486A-B339-D3005CA9E1A2}"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4DB7F-F756-401D-A96A-8C3E2B22705A}" type="slidenum">
              <a:rPr lang="en-US" smtClean="0"/>
              <a:t>‹#›</a:t>
            </a:fld>
            <a:endParaRPr lang="en-US"/>
          </a:p>
        </p:txBody>
      </p:sp>
    </p:spTree>
    <p:extLst>
      <p:ext uri="{BB962C8B-B14F-4D97-AF65-F5344CB8AC3E}">
        <p14:creationId xmlns:p14="http://schemas.microsoft.com/office/powerpoint/2010/main" val="2274854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3D48AF-3A92-486A-B339-D3005CA9E1A2}"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4DB7F-F756-401D-A96A-8C3E2B22705A}" type="slidenum">
              <a:rPr lang="en-US" smtClean="0"/>
              <a:t>‹#›</a:t>
            </a:fld>
            <a:endParaRPr lang="en-US"/>
          </a:p>
        </p:txBody>
      </p:sp>
    </p:spTree>
    <p:extLst>
      <p:ext uri="{BB962C8B-B14F-4D97-AF65-F5344CB8AC3E}">
        <p14:creationId xmlns:p14="http://schemas.microsoft.com/office/powerpoint/2010/main" val="120886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3D48AF-3A92-486A-B339-D3005CA9E1A2}"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4DB7F-F756-401D-A96A-8C3E2B22705A}" type="slidenum">
              <a:rPr lang="en-US" smtClean="0"/>
              <a:t>‹#›</a:t>
            </a:fld>
            <a:endParaRPr lang="en-US"/>
          </a:p>
        </p:txBody>
      </p:sp>
    </p:spTree>
    <p:extLst>
      <p:ext uri="{BB962C8B-B14F-4D97-AF65-F5344CB8AC3E}">
        <p14:creationId xmlns:p14="http://schemas.microsoft.com/office/powerpoint/2010/main" val="549427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3D48AF-3A92-486A-B339-D3005CA9E1A2}"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4DB7F-F756-401D-A96A-8C3E2B22705A}" type="slidenum">
              <a:rPr lang="en-US" smtClean="0"/>
              <a:t>‹#›</a:t>
            </a:fld>
            <a:endParaRPr lang="en-US"/>
          </a:p>
        </p:txBody>
      </p:sp>
    </p:spTree>
    <p:extLst>
      <p:ext uri="{BB962C8B-B14F-4D97-AF65-F5344CB8AC3E}">
        <p14:creationId xmlns:p14="http://schemas.microsoft.com/office/powerpoint/2010/main" val="316724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3D48AF-3A92-486A-B339-D3005CA9E1A2}"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4DB7F-F756-401D-A96A-8C3E2B22705A}" type="slidenum">
              <a:rPr lang="en-US" smtClean="0"/>
              <a:t>‹#›</a:t>
            </a:fld>
            <a:endParaRPr lang="en-US"/>
          </a:p>
        </p:txBody>
      </p:sp>
    </p:spTree>
    <p:extLst>
      <p:ext uri="{BB962C8B-B14F-4D97-AF65-F5344CB8AC3E}">
        <p14:creationId xmlns:p14="http://schemas.microsoft.com/office/powerpoint/2010/main" val="5205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3D48AF-3A92-486A-B339-D3005CA9E1A2}"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4DB7F-F756-401D-A96A-8C3E2B22705A}" type="slidenum">
              <a:rPr lang="en-US" smtClean="0"/>
              <a:t>‹#›</a:t>
            </a:fld>
            <a:endParaRPr lang="en-US"/>
          </a:p>
        </p:txBody>
      </p:sp>
    </p:spTree>
    <p:extLst>
      <p:ext uri="{BB962C8B-B14F-4D97-AF65-F5344CB8AC3E}">
        <p14:creationId xmlns:p14="http://schemas.microsoft.com/office/powerpoint/2010/main" val="3054254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3D48AF-3A92-486A-B339-D3005CA9E1A2}" type="datetimeFigureOut">
              <a:rPr lang="en-US" smtClean="0"/>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4DB7F-F756-401D-A96A-8C3E2B22705A}" type="slidenum">
              <a:rPr lang="en-US" smtClean="0"/>
              <a:t>‹#›</a:t>
            </a:fld>
            <a:endParaRPr lang="en-US"/>
          </a:p>
        </p:txBody>
      </p:sp>
    </p:spTree>
    <p:extLst>
      <p:ext uri="{BB962C8B-B14F-4D97-AF65-F5344CB8AC3E}">
        <p14:creationId xmlns:p14="http://schemas.microsoft.com/office/powerpoint/2010/main" val="211069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3D48AF-3A92-486A-B339-D3005CA9E1A2}" type="datetimeFigureOut">
              <a:rPr lang="en-US" smtClean="0"/>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4DB7F-F756-401D-A96A-8C3E2B22705A}" type="slidenum">
              <a:rPr lang="en-US" smtClean="0"/>
              <a:t>‹#›</a:t>
            </a:fld>
            <a:endParaRPr lang="en-US"/>
          </a:p>
        </p:txBody>
      </p:sp>
    </p:spTree>
    <p:extLst>
      <p:ext uri="{BB962C8B-B14F-4D97-AF65-F5344CB8AC3E}">
        <p14:creationId xmlns:p14="http://schemas.microsoft.com/office/powerpoint/2010/main" val="75667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3D48AF-3A92-486A-B339-D3005CA9E1A2}" type="datetimeFigureOut">
              <a:rPr lang="en-US" smtClean="0"/>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4DB7F-F756-401D-A96A-8C3E2B22705A}" type="slidenum">
              <a:rPr lang="en-US" smtClean="0"/>
              <a:t>‹#›</a:t>
            </a:fld>
            <a:endParaRPr lang="en-US"/>
          </a:p>
        </p:txBody>
      </p:sp>
    </p:spTree>
    <p:extLst>
      <p:ext uri="{BB962C8B-B14F-4D97-AF65-F5344CB8AC3E}">
        <p14:creationId xmlns:p14="http://schemas.microsoft.com/office/powerpoint/2010/main" val="1696531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3D48AF-3A92-486A-B339-D3005CA9E1A2}"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4DB7F-F756-401D-A96A-8C3E2B22705A}" type="slidenum">
              <a:rPr lang="en-US" smtClean="0"/>
              <a:t>‹#›</a:t>
            </a:fld>
            <a:endParaRPr lang="en-US"/>
          </a:p>
        </p:txBody>
      </p:sp>
    </p:spTree>
    <p:extLst>
      <p:ext uri="{BB962C8B-B14F-4D97-AF65-F5344CB8AC3E}">
        <p14:creationId xmlns:p14="http://schemas.microsoft.com/office/powerpoint/2010/main" val="1673489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3D48AF-3A92-486A-B339-D3005CA9E1A2}"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4DB7F-F756-401D-A96A-8C3E2B22705A}" type="slidenum">
              <a:rPr lang="en-US" smtClean="0"/>
              <a:t>‹#›</a:t>
            </a:fld>
            <a:endParaRPr lang="en-US"/>
          </a:p>
        </p:txBody>
      </p:sp>
    </p:spTree>
    <p:extLst>
      <p:ext uri="{BB962C8B-B14F-4D97-AF65-F5344CB8AC3E}">
        <p14:creationId xmlns:p14="http://schemas.microsoft.com/office/powerpoint/2010/main" val="1784286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D48AF-3A92-486A-B339-D3005CA9E1A2}" type="datetimeFigureOut">
              <a:rPr lang="en-US" smtClean="0"/>
              <a:t>8/20/2015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4DB7F-F756-401D-A96A-8C3E2B22705A}" type="slidenum">
              <a:rPr lang="en-US" smtClean="0"/>
              <a:t>‹#›</a:t>
            </a:fld>
            <a:endParaRPr lang="en-US"/>
          </a:p>
        </p:txBody>
      </p:sp>
    </p:spTree>
    <p:extLst>
      <p:ext uri="{BB962C8B-B14F-4D97-AF65-F5344CB8AC3E}">
        <p14:creationId xmlns:p14="http://schemas.microsoft.com/office/powerpoint/2010/main" val="246971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t>
            </a:r>
            <a:r>
              <a:rPr lang="en-US" dirty="0" err="1" smtClean="0"/>
              <a:t>Bellwork</a:t>
            </a:r>
            <a:r>
              <a:rPr lang="en-US" dirty="0" smtClean="0"/>
              <a:t> </a:t>
            </a:r>
            <a:br>
              <a:rPr lang="en-US" dirty="0" smtClean="0"/>
            </a:br>
            <a:r>
              <a:rPr lang="en-US" dirty="0" smtClean="0"/>
              <a:t>		      Monday 8/17/15</a:t>
            </a:r>
            <a:endParaRPr lang="en-US" dirty="0"/>
          </a:p>
        </p:txBody>
      </p:sp>
      <p:sp>
        <p:nvSpPr>
          <p:cNvPr id="5" name="Content Placeholder 4"/>
          <p:cNvSpPr>
            <a:spLocks noGrp="1"/>
          </p:cNvSpPr>
          <p:nvPr>
            <p:ph idx="1"/>
          </p:nvPr>
        </p:nvSpPr>
        <p:spPr>
          <a:xfrm>
            <a:off x="2286000" y="1752601"/>
            <a:ext cx="6400800" cy="4373564"/>
          </a:xfrm>
        </p:spPr>
        <p:txBody>
          <a:bodyPr>
            <a:normAutofit fontScale="70000" lnSpcReduction="20000"/>
          </a:bodyPr>
          <a:lstStyle/>
          <a:p>
            <a:r>
              <a:rPr lang="en-US" dirty="0" smtClean="0"/>
              <a:t>Imagine that you win a contest to meet a celebrity. Write a story about whom you would meet and what would happen.</a:t>
            </a:r>
          </a:p>
          <a:p>
            <a:r>
              <a:rPr lang="en-US" b="1" dirty="0" smtClean="0">
                <a:solidFill>
                  <a:srgbClr val="FF0000"/>
                </a:solidFill>
              </a:rPr>
              <a:t>Must be at least 5 sentences, characters (you &amp; singer)have a beginning, middle, and end.</a:t>
            </a:r>
          </a:p>
          <a:p>
            <a:endParaRPr lang="en-US" dirty="0"/>
          </a:p>
          <a:p>
            <a:r>
              <a:rPr lang="en-US" dirty="0" smtClean="0"/>
              <a:t>EXAMPLE: Yesterday, I won tickets to meet Ariana Grande at her concert. When I got there I was escorted to her dressing room to meet her. She was as pretty and kind as I thought she was. I was then escorted to my front row seat to enjoy her concert. During her performance she called me up to the stage to sing and dance with her. This was the best night of my life.</a:t>
            </a:r>
          </a:p>
        </p:txBody>
      </p:sp>
      <p:sp>
        <p:nvSpPr>
          <p:cNvPr id="2" name="TextBox 1"/>
          <p:cNvSpPr txBox="1"/>
          <p:nvPr/>
        </p:nvSpPr>
        <p:spPr>
          <a:xfrm>
            <a:off x="457200" y="381000"/>
            <a:ext cx="2133600" cy="2862322"/>
          </a:xfrm>
          <a:prstGeom prst="rect">
            <a:avLst/>
          </a:prstGeom>
          <a:solidFill>
            <a:schemeClr val="tx1"/>
          </a:solidFill>
        </p:spPr>
        <p:txBody>
          <a:bodyPr wrap="square" rtlCol="0">
            <a:spAutoFit/>
          </a:bodyPr>
          <a:lstStyle/>
          <a:p>
            <a:r>
              <a:rPr lang="en-US" sz="2000" b="1" dirty="0" smtClean="0">
                <a:solidFill>
                  <a:srgbClr val="FF0000"/>
                </a:solidFill>
              </a:rPr>
              <a:t>Agenda:</a:t>
            </a:r>
          </a:p>
          <a:p>
            <a:pPr marL="285750" indent="-285750">
              <a:buFontTx/>
              <a:buChar char="-"/>
            </a:pPr>
            <a:r>
              <a:rPr lang="en-US" sz="2000" b="1" dirty="0" err="1" smtClean="0">
                <a:solidFill>
                  <a:srgbClr val="FF0000"/>
                </a:solidFill>
              </a:rPr>
              <a:t>Bellwork</a:t>
            </a:r>
            <a:endParaRPr lang="en-US" sz="2000" b="1" dirty="0" smtClean="0">
              <a:solidFill>
                <a:srgbClr val="FF0000"/>
              </a:solidFill>
            </a:endParaRPr>
          </a:p>
          <a:p>
            <a:pPr marL="285750" indent="-285750">
              <a:buFontTx/>
              <a:buChar char="-"/>
            </a:pPr>
            <a:r>
              <a:rPr lang="en-US" sz="2000" b="1" dirty="0" smtClean="0">
                <a:solidFill>
                  <a:srgbClr val="00B0F0"/>
                </a:solidFill>
              </a:rPr>
              <a:t>Vocab</a:t>
            </a:r>
          </a:p>
          <a:p>
            <a:pPr marL="285750" indent="-285750">
              <a:buFontTx/>
              <a:buChar char="-"/>
            </a:pPr>
            <a:r>
              <a:rPr lang="en-US" sz="2000" b="1" dirty="0" smtClean="0">
                <a:solidFill>
                  <a:srgbClr val="00B0F0"/>
                </a:solidFill>
              </a:rPr>
              <a:t>Marking the Text</a:t>
            </a:r>
          </a:p>
          <a:p>
            <a:r>
              <a:rPr lang="en-US" sz="2000" b="1" dirty="0" smtClean="0">
                <a:solidFill>
                  <a:srgbClr val="00B0F0"/>
                </a:solidFill>
              </a:rPr>
              <a:t>Homework:</a:t>
            </a:r>
          </a:p>
          <a:p>
            <a:r>
              <a:rPr lang="en-US" sz="2000" b="1" dirty="0" smtClean="0">
                <a:solidFill>
                  <a:srgbClr val="00B0F0"/>
                </a:solidFill>
              </a:rPr>
              <a:t>Parent letter signed – due 8/18</a:t>
            </a:r>
            <a:endParaRPr lang="en-US" sz="2000" b="1" dirty="0">
              <a:solidFill>
                <a:srgbClr val="00B0F0"/>
              </a:solidFill>
            </a:endParaRPr>
          </a:p>
        </p:txBody>
      </p:sp>
    </p:spTree>
    <p:extLst>
      <p:ext uri="{BB962C8B-B14F-4D97-AF65-F5344CB8AC3E}">
        <p14:creationId xmlns:p14="http://schemas.microsoft.com/office/powerpoint/2010/main" val="1239364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US" dirty="0" smtClean="0"/>
          </a:p>
          <a:p>
            <a:endParaRPr lang="en-US" dirty="0"/>
          </a:p>
          <a:p>
            <a:endParaRPr lang="en-US" dirty="0" smtClean="0"/>
          </a:p>
          <a:p>
            <a:endParaRPr lang="en-US" dirty="0"/>
          </a:p>
          <a:p>
            <a:pPr marL="0" indent="0">
              <a:buNone/>
            </a:pPr>
            <a:r>
              <a:rPr lang="en-US" dirty="0" smtClean="0"/>
              <a:t>Use </a:t>
            </a:r>
            <a:r>
              <a:rPr lang="en-US" dirty="0"/>
              <a:t>the photo to help you write 3 good sentences using the conjunctions “and”, “but” and “or”. Use ONE in each sentence. </a:t>
            </a:r>
          </a:p>
        </p:txBody>
      </p:sp>
      <p:pic>
        <p:nvPicPr>
          <p:cNvPr id="6" name="Picture 5" descr="http://i.huffpost.com/gen/1281808/images/o-USAIN-BOLT-SPEED-facebook.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152400"/>
            <a:ext cx="5323840" cy="3497580"/>
          </a:xfrm>
          <a:prstGeom prst="rect">
            <a:avLst/>
          </a:prstGeom>
          <a:noFill/>
          <a:ln>
            <a:noFill/>
          </a:ln>
        </p:spPr>
      </p:pic>
      <p:sp>
        <p:nvSpPr>
          <p:cNvPr id="7" name="TextBox 6"/>
          <p:cNvSpPr txBox="1"/>
          <p:nvPr/>
        </p:nvSpPr>
        <p:spPr>
          <a:xfrm>
            <a:off x="609600" y="685800"/>
            <a:ext cx="1797800" cy="1477328"/>
          </a:xfrm>
          <a:prstGeom prst="rect">
            <a:avLst/>
          </a:prstGeom>
          <a:solidFill>
            <a:schemeClr val="tx1"/>
          </a:solidFill>
        </p:spPr>
        <p:txBody>
          <a:bodyPr wrap="none" rtlCol="0">
            <a:spAutoFit/>
          </a:bodyPr>
          <a:lstStyle/>
          <a:p>
            <a:r>
              <a:rPr lang="en-US" b="1" dirty="0" smtClean="0">
                <a:solidFill>
                  <a:srgbClr val="FF0000"/>
                </a:solidFill>
              </a:rPr>
              <a:t>Agenda 8/18</a:t>
            </a:r>
          </a:p>
          <a:p>
            <a:r>
              <a:rPr lang="en-US" b="1" dirty="0" err="1" smtClean="0">
                <a:solidFill>
                  <a:srgbClr val="FF0000"/>
                </a:solidFill>
              </a:rPr>
              <a:t>Bellwork</a:t>
            </a:r>
            <a:endParaRPr lang="en-US" b="1" dirty="0" smtClean="0">
              <a:solidFill>
                <a:srgbClr val="FF0000"/>
              </a:solidFill>
            </a:endParaRPr>
          </a:p>
          <a:p>
            <a:r>
              <a:rPr lang="en-US" b="1" dirty="0" smtClean="0">
                <a:solidFill>
                  <a:srgbClr val="00B0F0"/>
                </a:solidFill>
              </a:rPr>
              <a:t>Collect HW</a:t>
            </a:r>
          </a:p>
          <a:p>
            <a:r>
              <a:rPr lang="en-US" b="1" dirty="0" smtClean="0">
                <a:solidFill>
                  <a:srgbClr val="00B0F0"/>
                </a:solidFill>
              </a:rPr>
              <a:t>Marking the Text</a:t>
            </a:r>
          </a:p>
          <a:p>
            <a:r>
              <a:rPr lang="en-US" b="1" dirty="0" smtClean="0">
                <a:solidFill>
                  <a:srgbClr val="00B0F0"/>
                </a:solidFill>
              </a:rPr>
              <a:t>Bats</a:t>
            </a:r>
            <a:endParaRPr lang="en-US" b="1" dirty="0">
              <a:solidFill>
                <a:srgbClr val="00B0F0"/>
              </a:solidFill>
            </a:endParaRPr>
          </a:p>
        </p:txBody>
      </p:sp>
    </p:spTree>
    <p:extLst>
      <p:ext uri="{BB962C8B-B14F-4D97-AF65-F5344CB8AC3E}">
        <p14:creationId xmlns:p14="http://schemas.microsoft.com/office/powerpoint/2010/main" val="3027056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marL="0" indent="0">
              <a:buNone/>
            </a:pPr>
            <a:r>
              <a:rPr lang="en-US" dirty="0"/>
              <a:t>Grammar- Use the photo to help you write 3 good sentences using the conjunctions “and”, “but” and “or”. Use ONE in each sentence. </a:t>
            </a:r>
            <a:endParaRPr lang="en-US" dirty="0" smtClean="0"/>
          </a:p>
        </p:txBody>
      </p:sp>
      <p:pic>
        <p:nvPicPr>
          <p:cNvPr id="4" name="Picture 3" descr="http://resource.jereh.com/images/201209/20120920134410632.jpg"/>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69702"/>
            <a:ext cx="5629275" cy="3180080"/>
          </a:xfrm>
          <a:prstGeom prst="rect">
            <a:avLst/>
          </a:prstGeom>
          <a:noFill/>
          <a:ln>
            <a:noFill/>
          </a:ln>
        </p:spPr>
      </p:pic>
      <p:sp>
        <p:nvSpPr>
          <p:cNvPr id="5" name="TextBox 4"/>
          <p:cNvSpPr txBox="1"/>
          <p:nvPr/>
        </p:nvSpPr>
        <p:spPr>
          <a:xfrm>
            <a:off x="457200" y="838200"/>
            <a:ext cx="1523174" cy="923330"/>
          </a:xfrm>
          <a:prstGeom prst="rect">
            <a:avLst/>
          </a:prstGeom>
          <a:solidFill>
            <a:schemeClr val="bg1">
              <a:lumMod val="75000"/>
            </a:schemeClr>
          </a:solidFill>
        </p:spPr>
        <p:txBody>
          <a:bodyPr wrap="none" rtlCol="0">
            <a:spAutoFit/>
          </a:bodyPr>
          <a:lstStyle/>
          <a:p>
            <a:r>
              <a:rPr lang="en-US" dirty="0" smtClean="0">
                <a:solidFill>
                  <a:srgbClr val="FF0000"/>
                </a:solidFill>
              </a:rPr>
              <a:t>Agenda 8/19</a:t>
            </a:r>
            <a:endParaRPr lang="en-US" dirty="0" smtClean="0">
              <a:solidFill>
                <a:srgbClr val="FF0000"/>
              </a:solidFill>
            </a:endParaRPr>
          </a:p>
          <a:p>
            <a:r>
              <a:rPr lang="en-US" dirty="0" err="1" smtClean="0">
                <a:solidFill>
                  <a:srgbClr val="00B0F0"/>
                </a:solidFill>
              </a:rPr>
              <a:t>Bellwork</a:t>
            </a:r>
            <a:endParaRPr lang="en-US" dirty="0" smtClean="0">
              <a:solidFill>
                <a:srgbClr val="00B0F0"/>
              </a:solidFill>
            </a:endParaRPr>
          </a:p>
          <a:p>
            <a:r>
              <a:rPr lang="en-US" dirty="0" smtClean="0">
                <a:solidFill>
                  <a:srgbClr val="00B0F0"/>
                </a:solidFill>
              </a:rPr>
              <a:t>Return to Bats</a:t>
            </a:r>
          </a:p>
        </p:txBody>
      </p:sp>
    </p:spTree>
    <p:extLst>
      <p:ext uri="{BB962C8B-B14F-4D97-AF65-F5344CB8AC3E}">
        <p14:creationId xmlns:p14="http://schemas.microsoft.com/office/powerpoint/2010/main" val="3397824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Free </a:t>
            </a:r>
            <a:r>
              <a:rPr lang="en-US" dirty="0"/>
              <a:t>write</a:t>
            </a:r>
          </a:p>
          <a:p>
            <a:r>
              <a:rPr lang="en-US" dirty="0"/>
              <a:t>Use what you see, hear, smell, feel to write 4 or MORE good sentences describing the photo. Be prepared to share with a partner or the class. </a:t>
            </a:r>
          </a:p>
        </p:txBody>
      </p:sp>
      <p:pic>
        <p:nvPicPr>
          <p:cNvPr id="4" name="Picture 3" descr="http://www.theshockblocker.com/media/mountain-climber.jpg"/>
          <p:cNvPicPr/>
          <p:nvPr/>
        </p:nvPicPr>
        <p:blipFill>
          <a:blip r:embed="rId2">
            <a:extLst>
              <a:ext uri="{28A0092B-C50C-407E-A947-70E740481C1C}">
                <a14:useLocalDpi xmlns:a14="http://schemas.microsoft.com/office/drawing/2010/main" val="0"/>
              </a:ext>
            </a:extLst>
          </a:blip>
          <a:srcRect/>
          <a:stretch>
            <a:fillRect/>
          </a:stretch>
        </p:blipFill>
        <p:spPr bwMode="auto">
          <a:xfrm>
            <a:off x="3276600" y="838200"/>
            <a:ext cx="5381625" cy="2870200"/>
          </a:xfrm>
          <a:prstGeom prst="rect">
            <a:avLst/>
          </a:prstGeom>
          <a:noFill/>
          <a:ln>
            <a:noFill/>
          </a:ln>
        </p:spPr>
      </p:pic>
      <p:sp>
        <p:nvSpPr>
          <p:cNvPr id="5" name="TextBox 4"/>
          <p:cNvSpPr txBox="1"/>
          <p:nvPr/>
        </p:nvSpPr>
        <p:spPr>
          <a:xfrm>
            <a:off x="381000" y="838200"/>
            <a:ext cx="2283187" cy="1200329"/>
          </a:xfrm>
          <a:prstGeom prst="rect">
            <a:avLst/>
          </a:prstGeom>
          <a:solidFill>
            <a:schemeClr val="bg1">
              <a:lumMod val="75000"/>
            </a:schemeClr>
          </a:solidFill>
        </p:spPr>
        <p:txBody>
          <a:bodyPr wrap="square" rtlCol="0">
            <a:spAutoFit/>
          </a:bodyPr>
          <a:lstStyle/>
          <a:p>
            <a:r>
              <a:rPr lang="en-US" dirty="0" smtClean="0">
                <a:solidFill>
                  <a:srgbClr val="FF0000"/>
                </a:solidFill>
              </a:rPr>
              <a:t>Agenda 8/20:</a:t>
            </a:r>
            <a:endParaRPr lang="en-US" dirty="0" smtClean="0">
              <a:solidFill>
                <a:srgbClr val="FF0000"/>
              </a:solidFill>
            </a:endParaRPr>
          </a:p>
          <a:p>
            <a:r>
              <a:rPr lang="en-US" dirty="0" err="1" smtClean="0">
                <a:solidFill>
                  <a:srgbClr val="FF0000"/>
                </a:solidFill>
              </a:rPr>
              <a:t>Bellwork</a:t>
            </a:r>
            <a:endParaRPr lang="en-US" dirty="0">
              <a:solidFill>
                <a:srgbClr val="FF0000"/>
              </a:solidFill>
            </a:endParaRPr>
          </a:p>
          <a:p>
            <a:r>
              <a:rPr lang="en-US" dirty="0" smtClean="0">
                <a:solidFill>
                  <a:srgbClr val="00B0F0"/>
                </a:solidFill>
              </a:rPr>
              <a:t>Mark the </a:t>
            </a:r>
            <a:r>
              <a:rPr lang="en-US" dirty="0" smtClean="0">
                <a:solidFill>
                  <a:srgbClr val="00B0F0"/>
                </a:solidFill>
              </a:rPr>
              <a:t>Text - Bats</a:t>
            </a:r>
            <a:endParaRPr lang="en-US" dirty="0" smtClean="0">
              <a:solidFill>
                <a:srgbClr val="00B0F0"/>
              </a:solidFill>
            </a:endParaRPr>
          </a:p>
          <a:p>
            <a:r>
              <a:rPr lang="en-US" dirty="0" smtClean="0">
                <a:solidFill>
                  <a:srgbClr val="00B0F0"/>
                </a:solidFill>
              </a:rPr>
              <a:t>Vocab Assignment</a:t>
            </a:r>
          </a:p>
        </p:txBody>
      </p:sp>
    </p:spTree>
    <p:extLst>
      <p:ext uri="{BB962C8B-B14F-4D97-AF65-F5344CB8AC3E}">
        <p14:creationId xmlns:p14="http://schemas.microsoft.com/office/powerpoint/2010/main" val="486542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 – August 21</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r>
              <a:rPr lang="en-US" dirty="0" smtClean="0"/>
              <a:t>What will you do to make sure you’re not average?</a:t>
            </a:r>
          </a:p>
          <a:p>
            <a:r>
              <a:rPr lang="en-US" dirty="0" smtClean="0"/>
              <a:t>Write a 5 – 10 sentence paragraph describing ways to go above and beyond “AVERAGE”</a:t>
            </a:r>
            <a:endParaRPr lang="en-US" dirty="0"/>
          </a:p>
        </p:txBody>
      </p:sp>
      <p:pic>
        <p:nvPicPr>
          <p:cNvPr id="1026" name="Picture 2" descr="https://encrypted-tbn1.gstatic.com/images?q=tbn:ANd9GcQNJYrofuXAbSBVzFLgkk8UTCqr19Ndrv13Mmsoq7N4njjS5Au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37160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media-cache-ak0.pinimg.com/736x/ff/e8/4c/ffe84cafed5c670873f144da0019195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000" y="1150998"/>
            <a:ext cx="2598738" cy="259873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s-media-cache-ak0.pinimg.com/236x/0f/25/9f/0f259f200457c4a3b825258b44aea9c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1321068"/>
            <a:ext cx="1638300" cy="2193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4444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BATS – T-CHART</a:t>
            </a:r>
            <a:endParaRPr lang="en-US" dirty="0"/>
          </a:p>
        </p:txBody>
      </p:sp>
      <p:sp>
        <p:nvSpPr>
          <p:cNvPr id="3" name="Content Placeholder 2"/>
          <p:cNvSpPr>
            <a:spLocks noGrp="1"/>
          </p:cNvSpPr>
          <p:nvPr>
            <p:ph idx="1"/>
          </p:nvPr>
        </p:nvSpPr>
        <p:spPr/>
        <p:txBody>
          <a:bodyPr/>
          <a:lstStyle/>
          <a:p>
            <a:r>
              <a:rPr lang="en-US" dirty="0" smtClean="0"/>
              <a:t>Claim:</a:t>
            </a:r>
          </a:p>
          <a:p>
            <a:endParaRPr lang="en-US" dirty="0"/>
          </a:p>
          <a:p>
            <a:r>
              <a:rPr lang="en-US" dirty="0" smtClean="0"/>
              <a:t>Why?					Support</a:t>
            </a:r>
            <a:endParaRPr lang="en-US" dirty="0"/>
          </a:p>
          <a:p>
            <a:pPr marL="0" indent="0">
              <a:buNone/>
            </a:pPr>
            <a:r>
              <a:rPr lang="en-US" dirty="0" smtClean="0"/>
              <a:t>						- Use examples</a:t>
            </a:r>
            <a:br>
              <a:rPr lang="en-US" dirty="0" smtClean="0"/>
            </a:br>
            <a:r>
              <a:rPr lang="en-US" dirty="0" smtClean="0"/>
              <a:t>						   from the text</a:t>
            </a:r>
          </a:p>
        </p:txBody>
      </p:sp>
      <p:cxnSp>
        <p:nvCxnSpPr>
          <p:cNvPr id="5" name="Straight Connector 4"/>
          <p:cNvCxnSpPr/>
          <p:nvPr/>
        </p:nvCxnSpPr>
        <p:spPr>
          <a:xfrm>
            <a:off x="609600" y="23622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343400" y="2362200"/>
            <a:ext cx="0" cy="3505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0617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561</TotalTime>
  <Words>299</Words>
  <Application>Microsoft Office PowerPoint</Application>
  <PresentationFormat>On-screen Show (4:3)</PresentationFormat>
  <Paragraphs>50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Bellwork          Monday 8/17/15</vt:lpstr>
      <vt:lpstr>PowerPoint Presentation</vt:lpstr>
      <vt:lpstr>PowerPoint Presentation</vt:lpstr>
      <vt:lpstr>PowerPoint Presentation</vt:lpstr>
      <vt:lpstr>Friday – August 21</vt:lpstr>
      <vt:lpstr>BATS – T-CHART</vt:lpstr>
    </vt:vector>
  </TitlesOfParts>
  <Company>Val Verde 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spotter</dc:creator>
  <cp:lastModifiedBy>spotter</cp:lastModifiedBy>
  <cp:revision>9</cp:revision>
  <dcterms:created xsi:type="dcterms:W3CDTF">2015-08-18T18:56:40Z</dcterms:created>
  <dcterms:modified xsi:type="dcterms:W3CDTF">2015-08-20T20:46:24Z</dcterms:modified>
</cp:coreProperties>
</file>